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71" r:id="rId17"/>
    <p:sldId id="285" r:id="rId18"/>
    <p:sldId id="276" r:id="rId19"/>
    <p:sldId id="277" r:id="rId20"/>
    <p:sldId id="639" r:id="rId21"/>
    <p:sldId id="266" r:id="rId22"/>
    <p:sldId id="267" r:id="rId23"/>
    <p:sldId id="268" r:id="rId24"/>
    <p:sldId id="269" r:id="rId25"/>
    <p:sldId id="278" r:id="rId26"/>
    <p:sldId id="286" r:id="rId27"/>
  </p:sldIdLst>
  <p:sldSz cx="9144000" cy="6858000" type="screen4x3"/>
  <p:notesSz cx="6858000" cy="9144000"/>
  <p:embeddedFontLst>
    <p:embeddedFont>
      <p:font typeface="方正跃进简体" panose="02000000000000000000" pitchFamily="2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71"/>
            <p14:sldId id="285"/>
            <p14:sldId id="276"/>
            <p14:sldId id="277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0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46317-CE7C-4BB0-BCC1-57ECE4BC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战略战术思想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88551-E68B-4CEC-AD83-EA5EAAD0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战略思想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放眼全局，注重战役间的协调配合。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针对不同情况制定不同的战略方针。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以攻打重点目标统率战役全局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战术思想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分割敌人，各个击破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攻城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围点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与打援、牵制相结合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军事打击为主，辅之以政治攻势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864" y="598748"/>
            <a:ext cx="3250622" cy="4351338"/>
          </a:xfrm>
        </p:spPr>
        <p:txBody>
          <a:bodyPr>
            <a:normAutofit/>
          </a:bodyPr>
          <a:lstStyle/>
          <a:p>
            <a:r>
              <a:rPr lang="zh-CN" altLang="en-US" b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4" y="698500"/>
            <a:ext cx="3749040" cy="546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01423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431C-0BCF-44BA-AC7F-315578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E35DE-F7EB-409B-BBB4-60E3EEB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57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348" y="1027907"/>
            <a:ext cx="3408219" cy="1721342"/>
          </a:xfrm>
        </p:spPr>
        <p:txBody>
          <a:bodyPr>
            <a:normAutofit/>
          </a:bodyPr>
          <a:lstStyle/>
          <a:p>
            <a:r>
              <a:rPr lang="zh-CN" altLang="en-US" b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" y="1027907"/>
            <a:ext cx="3672704" cy="49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223E-D5C6-49BF-90B6-7FEDC9AD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D19E5-3D52-4FD0-826A-47E8B016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</p:spTree>
    <p:extLst>
      <p:ext uri="{BB962C8B-B14F-4D97-AF65-F5344CB8AC3E}">
        <p14:creationId xmlns:p14="http://schemas.microsoft.com/office/powerpoint/2010/main" val="142667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257" y="775854"/>
            <a:ext cx="4032019" cy="64118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10000"/>
              </a:lnSpc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1690</Words>
  <Application>Microsoft Office PowerPoint</Application>
  <PresentationFormat>全屏显示(4:3)</PresentationFormat>
  <Paragraphs>99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方正跃进简体</vt:lpstr>
      <vt:lpstr>Calibri</vt:lpstr>
      <vt:lpstr>Arial</vt:lpstr>
      <vt:lpstr>微软雅黑</vt:lpstr>
      <vt:lpstr>Calibri Light</vt:lpstr>
      <vt:lpstr>等线</vt:lpstr>
      <vt:lpstr>华康俪金黑W8(P)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战略战术思想 </vt:lpstr>
      <vt:lpstr>PowerPoint 演示文稿</vt:lpstr>
      <vt:lpstr>PowerPoint 演示文稿</vt:lpstr>
      <vt:lpstr>作品思想 </vt:lpstr>
      <vt:lpstr>总结</vt:lpstr>
      <vt:lpstr>PowerPoint 演示文稿</vt:lpstr>
      <vt:lpstr>作品思想 </vt:lpstr>
      <vt:lpstr>总结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3</cp:revision>
  <dcterms:created xsi:type="dcterms:W3CDTF">2019-04-01T14:44:16Z</dcterms:created>
  <dcterms:modified xsi:type="dcterms:W3CDTF">2019-04-01T14:52:34Z</dcterms:modified>
</cp:coreProperties>
</file>